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6" r:id="rId10"/>
    <p:sldId id="267" r:id="rId11"/>
    <p:sldId id="268" r:id="rId12"/>
    <p:sldId id="270" r:id="rId13"/>
    <p:sldId id="271" r:id="rId14"/>
    <p:sldId id="273" r:id="rId15"/>
    <p:sldId id="274" r:id="rId16"/>
    <p:sldId id="269" r:id="rId17"/>
    <p:sldId id="275" r:id="rId18"/>
    <p:sldId id="276" r:id="rId19"/>
    <p:sldId id="272" r:id="rId20"/>
    <p:sldId id="26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52"/>
    <p:restoredTop sz="97152"/>
  </p:normalViewPr>
  <p:slideViewPr>
    <p:cSldViewPr snapToGrid="0" snapToObjects="1">
      <p:cViewPr varScale="1">
        <p:scale>
          <a:sx n="150" d="100"/>
          <a:sy n="150" d="100"/>
        </p:scale>
        <p:origin x="18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晚上没有整理，基本就忘了当天的内容了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887132" y="518068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2020.09.04</a:t>
            </a:r>
            <a:r>
              <a:rPr kumimoji="1" lang="zh-CN" altLang="en-US" dirty="0"/>
              <a:t> 内存磁盘网络与</a:t>
            </a:r>
            <a:r>
              <a:rPr kumimoji="1" lang="en-US" altLang="zh-CN" dirty="0"/>
              <a:t>IO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6383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527844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集群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946399" y="103201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C33C444-97FB-B148-A21A-7549296E7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886" y="1399659"/>
            <a:ext cx="6492182" cy="3759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B756688-4A18-D342-91B3-1F3E24ADD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8900" y="287867"/>
            <a:ext cx="3484236" cy="175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946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527844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集群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946399" y="103201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F0F692F-B22C-9E4B-88BD-A80DE08C5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819" y="743215"/>
            <a:ext cx="6563263" cy="4428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103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527844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集群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946399" y="103201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E66E9B8-9FA1-C647-AC93-53BB7DEEE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731" y="588963"/>
            <a:ext cx="6849533" cy="27979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4F4473C-9087-E14B-91E6-2202C2A05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624" y="3386919"/>
            <a:ext cx="7408333" cy="342045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32E02BB-F38E-2647-AD08-62709ECE6504}"/>
              </a:ext>
            </a:extLst>
          </p:cNvPr>
          <p:cNvSpPr txBox="1"/>
          <p:nvPr/>
        </p:nvSpPr>
        <p:spPr>
          <a:xfrm>
            <a:off x="7593118" y="936096"/>
            <a:ext cx="3074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关于分区容忍性？</a:t>
            </a:r>
            <a:r>
              <a:rPr kumimoji="1" lang="en-US" altLang="zh-CN" dirty="0">
                <a:solidFill>
                  <a:schemeClr val="bg1"/>
                </a:solidFill>
              </a:rPr>
              <a:t>50-&gt;55min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7898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527844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en-US" altLang="zh-CN" dirty="0">
                <a:solidFill>
                  <a:schemeClr val="bg1"/>
                </a:solidFill>
              </a:rPr>
              <a:t> sentinel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1244601"/>
            <a:ext cx="8791575" cy="5240866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946399" y="103201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2020.09.09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F87E617-ADBE-2245-8B88-8050DB6AD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33" y="1344348"/>
            <a:ext cx="6535700" cy="3858916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B55DE4B-E8F1-0445-9866-267686D1300C}"/>
              </a:ext>
            </a:extLst>
          </p:cNvPr>
          <p:cNvSpPr txBox="1"/>
          <p:nvPr/>
        </p:nvSpPr>
        <p:spPr>
          <a:xfrm>
            <a:off x="7063804" y="1591734"/>
            <a:ext cx="2816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Sentinel: 50-&gt;2.00~2.24min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4754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527844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>
                <a:solidFill>
                  <a:schemeClr val="bg1"/>
                </a:solidFill>
              </a:rPr>
              <a:t> 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946399" y="103201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2020.09.09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B8C87A1-510D-6B43-A879-01418352D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434" y="816909"/>
            <a:ext cx="2586567" cy="389698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864C037-2103-0145-BE04-44B4E12108FE}"/>
              </a:ext>
            </a:extLst>
          </p:cNvPr>
          <p:cNvSpPr txBox="1"/>
          <p:nvPr/>
        </p:nvSpPr>
        <p:spPr>
          <a:xfrm>
            <a:off x="6985000" y="1473200"/>
            <a:ext cx="1507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Spring.io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redis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6791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527844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集群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946399" y="103201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2020.09.09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913D377-9331-5048-93CA-24502D99C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8" y="-26298"/>
            <a:ext cx="8322733" cy="448492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3B35679-F3ED-B447-9AF3-D056871F5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" y="3599006"/>
            <a:ext cx="8060268" cy="346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48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527844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集群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946399" y="103201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3AF4F67-AE9B-2B4C-A310-B823C9EB3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042" y="927630"/>
            <a:ext cx="8557559" cy="4665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923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527844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集群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946399" y="103201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837F803-D4AA-0047-9EC1-7057AB44F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181" y="924428"/>
            <a:ext cx="8155219" cy="481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248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527844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946399" y="103201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4350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527844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集群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946399" y="103201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8130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303867"/>
            <a:ext cx="10256309" cy="82973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Redis</a:t>
            </a:r>
            <a:r>
              <a:rPr kumimoji="1" lang="zh-CN" altLang="en-US" dirty="0"/>
              <a:t>的</a:t>
            </a:r>
            <a:r>
              <a:rPr kumimoji="1" lang="en-US" altLang="zh-CN" dirty="0"/>
              <a:t>Set</a:t>
            </a:r>
            <a:r>
              <a:rPr kumimoji="1" lang="zh-CN" altLang="en-US" dirty="0"/>
              <a:t> </a:t>
            </a:r>
            <a:r>
              <a:rPr kumimoji="1" lang="en-US" altLang="zh-CN" dirty="0"/>
              <a:t>list</a:t>
            </a:r>
            <a:r>
              <a:rPr kumimoji="1" lang="zh-CN" altLang="en-US" dirty="0"/>
              <a:t> </a:t>
            </a:r>
            <a:r>
              <a:rPr kumimoji="1" lang="en-US" altLang="zh-CN" dirty="0"/>
              <a:t>hash</a:t>
            </a:r>
            <a:r>
              <a:rPr kumimoji="1" lang="zh-CN" altLang="en-US" dirty="0"/>
              <a:t> </a:t>
            </a:r>
            <a:r>
              <a:rPr kumimoji="1" lang="en-US" altLang="zh-CN" dirty="0"/>
              <a:t>sorted-set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133601"/>
            <a:ext cx="8791575" cy="4351866"/>
          </a:xfrm>
        </p:spPr>
        <p:txBody>
          <a:bodyPr>
            <a:normAutofit/>
          </a:bodyPr>
          <a:lstStyle/>
          <a:p>
            <a:r>
              <a:rPr kumimoji="1" lang="en-US" altLang="zh-CN" dirty="0" err="1"/>
              <a:t>Srandmember</a:t>
            </a:r>
            <a:endParaRPr kumimoji="1" lang="en-US" altLang="zh-CN" dirty="0"/>
          </a:p>
          <a:p>
            <a:r>
              <a:rPr kumimoji="1" lang="en-US" altLang="zh-CN" dirty="0" err="1"/>
              <a:t>Sdiff</a:t>
            </a:r>
            <a:endParaRPr kumimoji="1" lang="en-US" altLang="zh-CN" dirty="0"/>
          </a:p>
          <a:p>
            <a:r>
              <a:rPr kumimoji="1" lang="en-US" altLang="zh-CN" dirty="0" err="1"/>
              <a:t>Spop</a:t>
            </a:r>
            <a:endParaRPr kumimoji="1" lang="en-US" altLang="zh-CN" dirty="0"/>
          </a:p>
          <a:p>
            <a:r>
              <a:rPr kumimoji="1" lang="en-US" altLang="zh-CN" dirty="0" err="1"/>
              <a:t>Sorted_set</a:t>
            </a:r>
            <a:endParaRPr kumimoji="1" lang="en-US" altLang="zh-CN" dirty="0"/>
          </a:p>
          <a:p>
            <a:r>
              <a:rPr kumimoji="1" lang="en-US" altLang="zh-CN" dirty="0" err="1"/>
              <a:t>Skip_list</a:t>
            </a:r>
            <a:endParaRPr kumimoji="1" lang="en-US" altLang="zh-CN" dirty="0"/>
          </a:p>
          <a:p>
            <a:r>
              <a:rPr kumimoji="1" lang="en-US" altLang="zh-CN" dirty="0"/>
              <a:t>Help @</a:t>
            </a:r>
            <a:r>
              <a:rPr kumimoji="1" lang="en-US" altLang="zh-CN" dirty="0" err="1"/>
              <a:t>sort_set</a:t>
            </a:r>
            <a:r>
              <a:rPr kumimoji="1" lang="en-US" altLang="zh-CN" dirty="0"/>
              <a:t>       </a:t>
            </a:r>
            <a:r>
              <a:rPr kumimoji="1" lang="en-US" altLang="zh-CN" dirty="0" err="1"/>
              <a:t>skiplist</a:t>
            </a:r>
            <a:endParaRPr kumimoji="1" lang="en-US" altLang="zh-CN" dirty="0"/>
          </a:p>
          <a:p>
            <a:r>
              <a:rPr kumimoji="1" lang="en-US" altLang="zh-CN" dirty="0"/>
              <a:t>Help @set</a:t>
            </a:r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887132" y="518068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2020.09.07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6805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Rdb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aof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887132" y="518068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5268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Transation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Pubsub</a:t>
            </a:r>
            <a:r>
              <a:rPr kumimoji="1" lang="en-US" altLang="zh-CN" dirty="0"/>
              <a:t>/</a:t>
            </a:r>
            <a:r>
              <a:rPr kumimoji="1" lang="zh-CN" altLang="en-US" dirty="0"/>
              <a:t>消息订阅</a:t>
            </a: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dirty="0"/>
              <a:t>Pipeline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dirty="0"/>
              <a:t>事务</a:t>
            </a: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dirty="0"/>
              <a:t>Watch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Muti</a:t>
            </a: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dirty="0"/>
              <a:t>discard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dirty="0"/>
              <a:t>Exec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Bloom.so</a:t>
            </a:r>
            <a:r>
              <a:rPr kumimoji="1" lang="en-US" altLang="zh-CN" dirty="0"/>
              <a:t> </a:t>
            </a:r>
            <a:r>
              <a:rPr kumimoji="1" lang="zh-CN" altLang="en-US" dirty="0"/>
              <a:t>安装 启动 使用 算法</a:t>
            </a: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dirty="0"/>
              <a:t>缓存淘汰算法：主动：定时随机</a:t>
            </a:r>
            <a:r>
              <a:rPr kumimoji="1" lang="en-US" altLang="zh-CN" dirty="0"/>
              <a:t>20key</a:t>
            </a:r>
            <a:r>
              <a:rPr kumimoji="1" lang="zh-CN" altLang="en-US" dirty="0"/>
              <a:t>，有</a:t>
            </a:r>
            <a:r>
              <a:rPr kumimoji="1" lang="en-US" altLang="zh-CN" dirty="0"/>
              <a:t>25%</a:t>
            </a:r>
            <a:r>
              <a:rPr kumimoji="1" lang="zh-CN" altLang="en-US" dirty="0"/>
              <a:t>过期，再次随机 被动：客户端访问时，校验过期，删除，返回</a:t>
            </a:r>
            <a:r>
              <a:rPr kumimoji="1" lang="en-US" altLang="zh-CN" dirty="0"/>
              <a:t>key</a:t>
            </a:r>
            <a:r>
              <a:rPr kumimoji="1" lang="zh-CN" altLang="en-US" dirty="0"/>
              <a:t>过期</a:t>
            </a: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887132" y="518068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2020.09.07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6161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Rdb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aof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dirty="0"/>
              <a:t>内存数据持久化概念</a:t>
            </a: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dirty="0"/>
              <a:t>命令行；管道重新启动进程</a:t>
            </a: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887132" y="518068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004B314-F235-5543-9A1C-3D642B8BE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226" y="3168637"/>
            <a:ext cx="6434508" cy="3496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447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Rdb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aof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887132" y="518068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A17504E-CE44-CF42-84FB-A29B6BBD4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4" y="887401"/>
            <a:ext cx="6965906" cy="39894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2C888C2-BD75-9A4C-90CC-1B7579CF5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7927" y="2396067"/>
            <a:ext cx="2305140" cy="255181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10ED0AB-F345-D04B-A957-8E51DB9DB8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7185" y="4682067"/>
            <a:ext cx="5732424" cy="234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423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Rdb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aof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887132" y="518068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A64C4C9-0D6B-A54C-814F-209683564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5933" y="149424"/>
            <a:ext cx="4114612" cy="256328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E561CAF-F559-2848-B835-3CA02D1C6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12707"/>
            <a:ext cx="9736667" cy="344224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2BCB11F-A8A0-6843-AD91-3660306D45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5406" y="2712707"/>
            <a:ext cx="3848100" cy="344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718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Rdb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aof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Redis</a:t>
            </a:r>
            <a:r>
              <a:rPr kumimoji="1" lang="zh-CN" altLang="en-US" dirty="0"/>
              <a:t> 实现：调用系统调用</a:t>
            </a:r>
            <a:r>
              <a:rPr kumimoji="1" lang="en-US" altLang="zh-CN" dirty="0"/>
              <a:t>fork</a:t>
            </a:r>
            <a:r>
              <a:rPr kumimoji="1" lang="zh-CN" altLang="en-US" dirty="0"/>
              <a:t>（）通过 </a:t>
            </a:r>
            <a:r>
              <a:rPr kumimoji="1" lang="en-US" altLang="zh-CN" dirty="0"/>
              <a:t>copy-on-write</a:t>
            </a:r>
            <a:r>
              <a:rPr kumimoji="1" lang="zh-CN" altLang="en-US" dirty="0"/>
              <a:t>机制实现</a:t>
            </a:r>
            <a:r>
              <a:rPr kumimoji="1" lang="en-US" altLang="zh-CN" dirty="0" err="1"/>
              <a:t>rdb</a:t>
            </a:r>
            <a:r>
              <a:rPr kumimoji="1" lang="zh-CN" altLang="en-US" dirty="0"/>
              <a:t>数据持久化，快速，准确，数据不会覆盖</a:t>
            </a: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887132" y="518068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FEB1059-3305-1C45-B36B-5092E10B6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33" y="2969606"/>
            <a:ext cx="6354233" cy="28418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F9082F8-8FFF-E241-9808-80563FF39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7435" y="2969605"/>
            <a:ext cx="5719232" cy="302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846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Rdb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r>
              <a:rPr kumimoji="1" lang="en-US" altLang="zh-CN" dirty="0" err="1">
                <a:solidFill>
                  <a:schemeClr val="bg1"/>
                </a:solidFill>
              </a:rPr>
              <a:t>aof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887132" y="518068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0FC7993-402E-124A-A970-14EEC80EC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1314" y="172465"/>
            <a:ext cx="3924300" cy="224140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D9867D2-4B5A-7A41-8EAA-4339423EC3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80" y="2759475"/>
            <a:ext cx="7488768" cy="308953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3E5F7F7-4A95-104B-8680-817FEF497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120" y="3363770"/>
            <a:ext cx="4884687" cy="203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594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0FD94-9283-AF45-A9B9-297E5A51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816504"/>
          </a:xfrm>
        </p:spPr>
        <p:txBody>
          <a:bodyPr>
            <a:normAutofit/>
          </a:bodyPr>
          <a:lstStyle/>
          <a:p>
            <a:pPr marL="914400" indent="-914400"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bg1"/>
                </a:solidFill>
              </a:rPr>
              <a:t>Redis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 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E7A9AA-6E4A-0E48-9CB7-82510CD98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216163"/>
            <a:ext cx="8791575" cy="426930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D61D53-9503-B243-89FA-6F30C4235776}"/>
              </a:ext>
            </a:extLst>
          </p:cNvPr>
          <p:cNvSpPr txBox="1"/>
          <p:nvPr/>
        </p:nvSpPr>
        <p:spPr>
          <a:xfrm>
            <a:off x="2887132" y="518068"/>
            <a:ext cx="6934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2020.09.08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Redis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F99CD-7963-4D42-8F1A-64FEC4F2B4E7}"/>
              </a:ext>
            </a:extLst>
          </p:cNvPr>
          <p:cNvSpPr txBox="1"/>
          <p:nvPr/>
        </p:nvSpPr>
        <p:spPr>
          <a:xfrm>
            <a:off x="3776133" y="23960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2C261DE-AF37-6E4E-91E1-2594ECE8E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183" y="1938867"/>
            <a:ext cx="7660217" cy="244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5123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电路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电路</Template>
  <TotalTime>7441</TotalTime>
  <Words>220</Words>
  <Application>Microsoft Macintosh PowerPoint</Application>
  <PresentationFormat>宽屏</PresentationFormat>
  <Paragraphs>130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宋体</vt:lpstr>
      <vt:lpstr>Arial</vt:lpstr>
      <vt:lpstr>Trebuchet MS</vt:lpstr>
      <vt:lpstr>Tw Cen MT</vt:lpstr>
      <vt:lpstr>电路</vt:lpstr>
      <vt:lpstr>晚上没有整理，基本就忘了当天的内容了</vt:lpstr>
      <vt:lpstr>Redis的Set list hash sorted-set</vt:lpstr>
      <vt:lpstr>redis Transation</vt:lpstr>
      <vt:lpstr>Redis Rdb aof </vt:lpstr>
      <vt:lpstr>Redis Rdb aof </vt:lpstr>
      <vt:lpstr>Redis Rdb aof </vt:lpstr>
      <vt:lpstr>Redis Rdb aof </vt:lpstr>
      <vt:lpstr>Redis Rdb aof </vt:lpstr>
      <vt:lpstr>Redis  </vt:lpstr>
      <vt:lpstr>Redis 集群</vt:lpstr>
      <vt:lpstr>Redis 集群</vt:lpstr>
      <vt:lpstr>Redis 集群</vt:lpstr>
      <vt:lpstr>Redis sentinel</vt:lpstr>
      <vt:lpstr>Redis </vt:lpstr>
      <vt:lpstr>Redis 集群</vt:lpstr>
      <vt:lpstr>Redis 集群</vt:lpstr>
      <vt:lpstr>Redis 集群</vt:lpstr>
      <vt:lpstr>PowerPoint 演示文稿</vt:lpstr>
      <vt:lpstr>Redis 集群</vt:lpstr>
      <vt:lpstr>Redis Rdb aof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64</cp:revision>
  <dcterms:created xsi:type="dcterms:W3CDTF">2020-09-04T00:32:40Z</dcterms:created>
  <dcterms:modified xsi:type="dcterms:W3CDTF">2020-09-09T05:14:55Z</dcterms:modified>
</cp:coreProperties>
</file>

<file path=docProps/thumbnail.jpeg>
</file>